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58" r:id="rId5"/>
    <p:sldId id="271" r:id="rId6"/>
    <p:sldId id="272" r:id="rId7"/>
    <p:sldId id="273" r:id="rId8"/>
    <p:sldId id="280" r:id="rId9"/>
    <p:sldId id="275" r:id="rId10"/>
    <p:sldId id="274" r:id="rId11"/>
    <p:sldId id="276" r:id="rId12"/>
    <p:sldId id="278" r:id="rId13"/>
    <p:sldId id="279" r:id="rId14"/>
    <p:sldId id="277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2751D4-3539-4D38-BB63-851D8D6C429D}" type="datetimeFigureOut">
              <a:rPr lang="nl-NL" smtClean="0"/>
              <a:t>23-1-2017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zuurgraad-er-zijn-zure-basische-en-neutrale-reinigingsmiddelen/#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TeQGqU3Rk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Scheikunde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MBO veehouderij</a:t>
            </a:r>
          </a:p>
          <a:p>
            <a:r>
              <a:rPr lang="nl-NL" dirty="0" smtClean="0"/>
              <a:t>Niveau 4 leerjaar 1</a:t>
            </a:r>
          </a:p>
          <a:p>
            <a:r>
              <a:rPr lang="nl-NL" dirty="0" smtClean="0"/>
              <a:t>Periode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" y="476672"/>
            <a:ext cx="7772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8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Zuren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037496" cy="32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7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base is een deeltje die een H+ op kan nemen.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In </a:t>
            </a:r>
            <a:r>
              <a:rPr lang="nl-NL" dirty="0"/>
              <a:t>de formule van een base hoeft geen H-atoom voor te komen. </a:t>
            </a:r>
            <a:endParaRPr lang="nl-NL" dirty="0" smtClean="0"/>
          </a:p>
          <a:p>
            <a:r>
              <a:rPr lang="nl-NL" dirty="0" smtClean="0"/>
              <a:t>Ionen </a:t>
            </a:r>
            <a:r>
              <a:rPr lang="nl-NL" dirty="0"/>
              <a:t>(geladen deeltjes) kunnen ook basen zijn.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08" y="764704"/>
            <a:ext cx="1506406" cy="15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9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NH3	+  H2O 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 NH4</a:t>
            </a:r>
            <a:r>
              <a:rPr lang="nl-NL" b="1" dirty="0"/>
              <a:t>OH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94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schoonmaakmiddelen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http://www.schooltv.nl/video/zuurgraad-er-zijn-zure-basische-en-neutrale-reinigingsmiddelen/#q</a:t>
            </a:r>
            <a:r>
              <a:rPr lang="nl-NL" dirty="0" smtClean="0"/>
              <a:t>=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73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 samengevat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949255" cy="42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1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hoofdstuk 3</a:t>
            </a:r>
          </a:p>
          <a:p>
            <a:r>
              <a:rPr lang="nl-NL" dirty="0" smtClean="0"/>
              <a:t>Maak de opdrachten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24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vragen vorige les</a:t>
            </a:r>
          </a:p>
          <a:p>
            <a:endParaRPr lang="nl-NL" dirty="0"/>
          </a:p>
          <a:p>
            <a:r>
              <a:rPr lang="nl-NL" dirty="0" smtClean="0"/>
              <a:t>Molecuulformule</a:t>
            </a:r>
            <a:endParaRPr lang="nl-NL" dirty="0" smtClean="0"/>
          </a:p>
          <a:p>
            <a:r>
              <a:rPr lang="nl-NL" dirty="0" smtClean="0"/>
              <a:t>Lading</a:t>
            </a:r>
            <a:endParaRPr lang="nl-NL" dirty="0" smtClean="0"/>
          </a:p>
          <a:p>
            <a:r>
              <a:rPr lang="nl-NL" dirty="0" smtClean="0"/>
              <a:t>Elementen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6640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Periodieksysteem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564904"/>
            <a:ext cx="8229600" cy="31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Moleculen, atomen, elektronen</a:t>
            </a:r>
          </a:p>
          <a:p>
            <a:r>
              <a:rPr lang="nl-NL" dirty="0" smtClean="0"/>
              <a:t>Periodieksysteem</a:t>
            </a:r>
          </a:p>
          <a:p>
            <a:r>
              <a:rPr lang="nl-NL" b="1" dirty="0" smtClean="0"/>
              <a:t>Zuren en Base</a:t>
            </a:r>
          </a:p>
          <a:p>
            <a:r>
              <a:rPr lang="nl-NL" dirty="0" smtClean="0"/>
              <a:t>Bemesting</a:t>
            </a:r>
          </a:p>
          <a:p>
            <a:r>
              <a:rPr lang="nl-NL" dirty="0" smtClean="0"/>
              <a:t>Voeding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026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Zuurtegraad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3824"/>
            <a:ext cx="7056784" cy="41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6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Geeft aan wat de pH is</a:t>
            </a:r>
          </a:p>
          <a:p>
            <a:pPr marL="109728" indent="0">
              <a:buNone/>
            </a:pPr>
            <a:r>
              <a:rPr lang="nl-NL" dirty="0" smtClean="0"/>
              <a:t> van de oplossing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552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6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Hortensia; In </a:t>
            </a:r>
            <a:r>
              <a:rPr lang="nl-NL" dirty="0"/>
              <a:t>zure gronden worden de bloemen blauw, in </a:t>
            </a:r>
            <a:r>
              <a:rPr lang="nl-NL" dirty="0" smtClean="0"/>
              <a:t>basische gronden </a:t>
            </a:r>
            <a:r>
              <a:rPr lang="nl-NL" dirty="0"/>
              <a:t>roze en in pH-neutrale bodems </a:t>
            </a:r>
            <a:r>
              <a:rPr lang="nl-NL" dirty="0" smtClean="0"/>
              <a:t>paars</a:t>
            </a:r>
          </a:p>
          <a:p>
            <a:endParaRPr lang="nl-NL" dirty="0" smtClean="0"/>
          </a:p>
          <a:p>
            <a:r>
              <a:rPr lang="nl-NL" dirty="0" smtClean="0"/>
              <a:t>Onkruiden kunnen</a:t>
            </a:r>
          </a:p>
          <a:p>
            <a:pPr marL="109728" indent="0">
              <a:buNone/>
            </a:pPr>
            <a:r>
              <a:rPr lang="nl-NL" dirty="0"/>
              <a:t>o</a:t>
            </a:r>
            <a:r>
              <a:rPr lang="nl-NL" dirty="0" smtClean="0"/>
              <a:t>ok iets vertellen </a:t>
            </a:r>
          </a:p>
          <a:p>
            <a:pPr marL="109728" indent="0">
              <a:buNone/>
            </a:pPr>
            <a:r>
              <a:rPr lang="nl-NL" dirty="0" smtClean="0"/>
              <a:t>over de zuurtegraad </a:t>
            </a:r>
          </a:p>
          <a:p>
            <a:pPr marL="109728" indent="0">
              <a:buNone/>
            </a:pPr>
            <a:r>
              <a:rPr lang="nl-NL" dirty="0" smtClean="0"/>
              <a:t>van de bodem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5759"/>
            <a:ext cx="3242320" cy="289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99" y="3212976"/>
            <a:ext cx="2088232" cy="28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1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pH grond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www.youtube.com/watch?v=2TeQGqU3Rks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652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zuur is een deeltje die een H+ af kan staan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 </a:t>
            </a:r>
            <a:r>
              <a:rPr lang="nl-NL" dirty="0"/>
              <a:t>In de formule van een zuur moet daarom altijd minstens één H-atoom voorkomen. </a:t>
            </a:r>
            <a:endParaRPr lang="nl-NL" dirty="0" smtClean="0"/>
          </a:p>
          <a:p>
            <a:r>
              <a:rPr lang="nl-NL" dirty="0" smtClean="0"/>
              <a:t>Ionen </a:t>
            </a:r>
            <a:r>
              <a:rPr lang="nl-NL" dirty="0"/>
              <a:t>(geladen deeltjes) kunnen ook zuren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3145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175</Words>
  <Application>Microsoft Office PowerPoint</Application>
  <PresentationFormat>Diavoorstelling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Urban</vt:lpstr>
      <vt:lpstr>Scheikunde</vt:lpstr>
      <vt:lpstr>Herhaling</vt:lpstr>
      <vt:lpstr>Periodieksysteem</vt:lpstr>
      <vt:lpstr>Onderwerpen</vt:lpstr>
      <vt:lpstr>Zuurtegraad</vt:lpstr>
      <vt:lpstr>Indicator</vt:lpstr>
      <vt:lpstr>Indicator</vt:lpstr>
      <vt:lpstr>Filmpje pH grond</vt:lpstr>
      <vt:lpstr>Zuren</vt:lpstr>
      <vt:lpstr>Zuren</vt:lpstr>
      <vt:lpstr>Base</vt:lpstr>
      <vt:lpstr>Base</vt:lpstr>
      <vt:lpstr>Filmpje schoonmaakmiddelen</vt:lpstr>
      <vt:lpstr>Kort samengevat</vt:lpstr>
      <vt:lpstr>Opdrachten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Scheikunde</dc:title>
  <dc:creator>Leny Janssen</dc:creator>
  <cp:lastModifiedBy>Leny Janssen</cp:lastModifiedBy>
  <cp:revision>26</cp:revision>
  <dcterms:created xsi:type="dcterms:W3CDTF">2017-01-09T10:51:57Z</dcterms:created>
  <dcterms:modified xsi:type="dcterms:W3CDTF">2017-01-23T19:16:06Z</dcterms:modified>
</cp:coreProperties>
</file>